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42f4784f28_0_15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42f4784f28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42f4784f28_0_15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42f4784f28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42f4784f28_0_17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42f4784f28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42f4784f28_0_17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42f4784f28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42f4784f28_0_16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42f4784f28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42f4784f28_0_18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42f4784f28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42f4784f28_0_13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42f4784f28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42f4784f28_0_9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42f4784f28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42f4784f28_0_10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42f4784f28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42f4784f28_0_9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42f4784f28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42f4784f28_0_11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42f4784f28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42f4784f28_0_11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42f4784f28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42f4784f28_0_12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42f4784f28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42f4784f28_0_13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42f4784f28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42f4784f28_0_14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42f4784f28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Relationship Id="rId4" Type="http://schemas.openxmlformats.org/officeDocument/2006/relationships/image" Target="../media/image12.jpg"/><Relationship Id="rId5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Relationship Id="rId4" Type="http://schemas.openxmlformats.org/officeDocument/2006/relationships/image" Target="../media/image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kinetika.co.uk/portfolio/beach-of-dreams-new" TargetMode="External"/><Relationship Id="rId4" Type="http://schemas.openxmlformats.org/officeDocument/2006/relationships/hyperlink" Target="https://www.andrewcrummy.com/" TargetMode="External"/><Relationship Id="rId5" Type="http://schemas.openxmlformats.org/officeDocument/2006/relationships/hyperlink" Target="https://www.vam.ac.uk/dundee" TargetMode="External"/><Relationship Id="rId6" Type="http://schemas.openxmlformats.org/officeDocument/2006/relationships/hyperlink" Target="https://www.largoct.org.uk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Relationship Id="rId4" Type="http://schemas.openxmlformats.org/officeDocument/2006/relationships/image" Target="../media/image21.jpg"/><Relationship Id="rId5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2978122"/>
            <a:ext cx="8520600" cy="171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Largo Bay Community Triptych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4879958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community textile project</a:t>
            </a:r>
            <a:endParaRPr/>
          </a:p>
        </p:txBody>
      </p:sp>
      <p:pic>
        <p:nvPicPr>
          <p:cNvPr id="56" name="Google Shape;56;p13" title="c9300972-2e95-45a8-a856-acd8bad704bf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5745" y="402970"/>
            <a:ext cx="2452500" cy="2575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2" title="WhatsApp Image 2025-03-22 at 16.45.41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975" y="1475925"/>
            <a:ext cx="3545550" cy="47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2" title="WhatsApp Image 2025-03-22 at 16.45.40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7000" y="109692"/>
            <a:ext cx="3354774" cy="4473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2" title="IMG-20250322-WA0013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8900" y="2996450"/>
            <a:ext cx="2781849" cy="3709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/>
          <p:nvPr>
            <p:ph type="title"/>
          </p:nvPr>
        </p:nvSpPr>
        <p:spPr>
          <a:xfrm>
            <a:off x="234400" y="163225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Our Vision: An Impression</a:t>
            </a:r>
            <a:endParaRPr/>
          </a:p>
        </p:txBody>
      </p:sp>
      <p:pic>
        <p:nvPicPr>
          <p:cNvPr id="122" name="Google Shape;122;p23" title="Artist Version of LBC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5488" y="1167475"/>
            <a:ext cx="7313031" cy="5171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4" title="IMG-20250127-WA001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200" y="1108875"/>
            <a:ext cx="3745198" cy="4964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4" title="IMG-20250211-WA000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3854" y="1330800"/>
            <a:ext cx="4394169" cy="3276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/>
          <p:nvPr>
            <p:ph type="title"/>
          </p:nvPr>
        </p:nvSpPr>
        <p:spPr>
          <a:xfrm>
            <a:off x="234425" y="356425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Compositional Elements</a:t>
            </a:r>
            <a:endParaRPr/>
          </a:p>
        </p:txBody>
      </p:sp>
      <p:sp>
        <p:nvSpPr>
          <p:cNvPr id="134" name="Google Shape;134;p25"/>
          <p:cNvSpPr txBox="1"/>
          <p:nvPr/>
        </p:nvSpPr>
        <p:spPr>
          <a:xfrm>
            <a:off x="583425" y="2016825"/>
            <a:ext cx="8075100" cy="43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>
                <a:solidFill>
                  <a:schemeClr val="dk2"/>
                </a:solidFill>
              </a:rPr>
              <a:t>Content applied through a process of layering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>
                <a:solidFill>
                  <a:schemeClr val="dk2"/>
                </a:solidFill>
              </a:rPr>
              <a:t>Backdrop, dyed using natural dyes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>
                <a:solidFill>
                  <a:schemeClr val="dk2"/>
                </a:solidFill>
              </a:rPr>
              <a:t>Movement, flow - stitches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>
                <a:solidFill>
                  <a:schemeClr val="dk2"/>
                </a:solidFill>
              </a:rPr>
              <a:t>3 zones - sea, intertidal, shoreline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>
                <a:solidFill>
                  <a:schemeClr val="dk2"/>
                </a:solidFill>
              </a:rPr>
              <a:t>Species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>
                <a:solidFill>
                  <a:schemeClr val="dk2"/>
                </a:solidFill>
              </a:rPr>
              <a:t>3 sizes of tiles - circular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/>
          <p:nvPr>
            <p:ph type="title"/>
          </p:nvPr>
        </p:nvSpPr>
        <p:spPr>
          <a:xfrm>
            <a:off x="176475" y="240525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Where we are so far…</a:t>
            </a:r>
            <a:endParaRPr/>
          </a:p>
        </p:txBody>
      </p:sp>
      <p:sp>
        <p:nvSpPr>
          <p:cNvPr id="140" name="Google Shape;140;p26"/>
          <p:cNvSpPr txBox="1"/>
          <p:nvPr/>
        </p:nvSpPr>
        <p:spPr>
          <a:xfrm>
            <a:off x="911825" y="1224775"/>
            <a:ext cx="7630800" cy="51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>
                <a:solidFill>
                  <a:schemeClr val="dk2"/>
                </a:solidFill>
              </a:rPr>
              <a:t>Design - 3 panels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>
                <a:solidFill>
                  <a:schemeClr val="dk2"/>
                </a:solidFill>
              </a:rPr>
              <a:t>Community Involvement - groups, families, individuals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2 groups Paxton Centre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Lower Largo Friendship Group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Nursery and Pre-school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Yarnbombers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>
                <a:solidFill>
                  <a:schemeClr val="dk2"/>
                </a:solidFill>
              </a:rPr>
              <a:t>Skillshare and acquisition - dyeing, needlework, embroidery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>
                <a:solidFill>
                  <a:schemeClr val="dk2"/>
                </a:solidFill>
              </a:rPr>
              <a:t>Materials - Largo Linen - Donations - Paxton Centre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>
                <a:solidFill>
                  <a:schemeClr val="dk2"/>
                </a:solidFill>
              </a:rPr>
              <a:t>Material Packs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>
                <a:solidFill>
                  <a:schemeClr val="dk2"/>
                </a:solidFill>
              </a:rPr>
              <a:t>Location of workshops/drop-ins - Paxton Centre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>
                <a:solidFill>
                  <a:schemeClr val="dk2"/>
                </a:solidFill>
              </a:rPr>
              <a:t>Timeline - flexible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 txBox="1"/>
          <p:nvPr>
            <p:ph type="title"/>
          </p:nvPr>
        </p:nvSpPr>
        <p:spPr>
          <a:xfrm>
            <a:off x="215100" y="3371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Beach of Dreams: Conversation</a:t>
            </a:r>
            <a:endParaRPr/>
          </a:p>
        </p:txBody>
      </p:sp>
      <p:pic>
        <p:nvPicPr>
          <p:cNvPr id="146" name="Google Shape;146;p27" title="Screenshot 2025-03-24 11.20.26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600" y="3177850"/>
            <a:ext cx="8229598" cy="312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7" title="Screenshot 2025-03-24 11.19.32 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9497" y="1832724"/>
            <a:ext cx="5391808" cy="971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Useful Links</a:t>
            </a:r>
            <a:endParaRPr/>
          </a:p>
        </p:txBody>
      </p:sp>
      <p:sp>
        <p:nvSpPr>
          <p:cNvPr id="153" name="Google Shape;153;p2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https://kinetika.co.uk/portfolio/beach-of-dreams-new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4"/>
              </a:rPr>
              <a:t>https://www.andrewcrummy.com/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5"/>
              </a:rPr>
              <a:t>https://www.vam.ac.uk/dundee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6"/>
              </a:rPr>
              <a:t>https://www.largoct.org.uk/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37786"/>
              <a:buNone/>
            </a:pPr>
            <a:r>
              <a:rPr lang="en-GB" sz="2620"/>
              <a:t>Art &amp; Education Outreach: Edinburgh Shoreline 100 Species</a:t>
            </a:r>
            <a:endParaRPr sz="2620"/>
          </a:p>
        </p:txBody>
      </p:sp>
      <p:pic>
        <p:nvPicPr>
          <p:cNvPr id="62" name="Google Shape;62;p14" title="Gigantor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2625" y="1221629"/>
            <a:ext cx="6798756" cy="509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31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100 Species: Firth of Forth</a:t>
            </a:r>
            <a:endParaRPr/>
          </a:p>
        </p:txBody>
      </p:sp>
      <p:pic>
        <p:nvPicPr>
          <p:cNvPr id="68" name="Google Shape;68;p15" title="Screenshot 2025-03-24 10.03.12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775" y="1131100"/>
            <a:ext cx="5046800" cy="384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 title="Screenshot 2025-03-24 10.03.49 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490446"/>
            <a:ext cx="4376200" cy="4046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Art &amp; Education Outreach: Science Saturdays</a:t>
            </a:r>
            <a:endParaRPr/>
          </a:p>
        </p:txBody>
      </p:sp>
      <p:pic>
        <p:nvPicPr>
          <p:cNvPr id="75" name="Google Shape;75;p16" title="PXL_20250208_135244684.MP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60167"/>
            <a:ext cx="2865731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 title="PXL_20250208_142927688.MP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0531" y="1560167"/>
            <a:ext cx="2865731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 title="PXL_20250208_142511950.MP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8661" y="1560167"/>
            <a:ext cx="2802939" cy="3737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2359425" y="207000"/>
            <a:ext cx="4599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Kinetika - Beach of Dreams</a:t>
            </a:r>
            <a:endParaRPr/>
          </a:p>
        </p:txBody>
      </p:sp>
      <p:pic>
        <p:nvPicPr>
          <p:cNvPr id="83" name="Google Shape;83;p17" title="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137" y="1183127"/>
            <a:ext cx="7569577" cy="504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 title="Screenshot 2025-03-24 10.11.49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600" y="136900"/>
            <a:ext cx="7109050" cy="620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>
            <p:ph type="title"/>
          </p:nvPr>
        </p:nvSpPr>
        <p:spPr>
          <a:xfrm>
            <a:off x="89850" y="91100"/>
            <a:ext cx="3690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Our Beach of Dreams</a:t>
            </a:r>
            <a:endParaRPr/>
          </a:p>
        </p:txBody>
      </p:sp>
      <p:pic>
        <p:nvPicPr>
          <p:cNvPr id="94" name="Google Shape;94;p19" title="WhatsApp Image 2025-03-10 at 10.29.56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478" y="1111861"/>
            <a:ext cx="3939348" cy="52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9" title="PXL_20241009_154120822.MP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9050" y="371649"/>
            <a:ext cx="3588077" cy="4784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9" title="WhatsApp Image 2025-03-10 at 10.29.56 (1)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3013" y="4869681"/>
            <a:ext cx="5025475" cy="158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/>
          <p:nvPr>
            <p:ph type="title"/>
          </p:nvPr>
        </p:nvSpPr>
        <p:spPr>
          <a:xfrm>
            <a:off x="2823075" y="245650"/>
            <a:ext cx="41739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Andrew Crummy - Artist</a:t>
            </a:r>
            <a:endParaRPr/>
          </a:p>
        </p:txBody>
      </p:sp>
      <p:pic>
        <p:nvPicPr>
          <p:cNvPr id="102" name="Google Shape;102;p20" title="Screenshot 2025-03-24 10.26.50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625" y="2074800"/>
            <a:ext cx="4775700" cy="430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0" title="Screenshot 2025-03-24 11.24.07 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0850" y="1163700"/>
            <a:ext cx="4591050" cy="281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/>
          <p:nvPr>
            <p:ph type="title"/>
          </p:nvPr>
        </p:nvSpPr>
        <p:spPr>
          <a:xfrm>
            <a:off x="398625" y="221167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Dundee Tapestry</a:t>
            </a:r>
            <a:endParaRPr/>
          </a:p>
        </p:txBody>
      </p:sp>
      <p:pic>
        <p:nvPicPr>
          <p:cNvPr id="109" name="Google Shape;109;p21" title="Screenshot 2025-03-24 10.22.55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713" y="1224800"/>
            <a:ext cx="6204574" cy="398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