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30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>
      <p:cViewPr varScale="1">
        <p:scale>
          <a:sx n="105" d="100"/>
          <a:sy n="105" d="100"/>
        </p:scale>
        <p:origin x="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177F3-B295-354F-8A86-F884F248CF1E}" type="doc">
      <dgm:prSet loTypeId="urn:microsoft.com/office/officeart/2005/8/layout/venn1" loCatId="" qsTypeId="urn:microsoft.com/office/officeart/2005/8/quickstyle/simple1" qsCatId="simple" csTypeId="urn:microsoft.com/office/officeart/2005/8/colors/accent1_2" csCatId="accent1" phldr="1"/>
      <dgm:spPr/>
    </dgm:pt>
    <dgm:pt modelId="{92033395-9D5A-924C-B636-4A5A406A4ACA}">
      <dgm:prSet phldrT="[Text]" custT="1"/>
      <dgm:spPr/>
      <dgm:t>
        <a:bodyPr/>
        <a:lstStyle/>
        <a:p>
          <a:r>
            <a:rPr lang="en-GB" sz="3200" b="0" i="0" u="none" dirty="0"/>
            <a:t>Listening to our community</a:t>
          </a:r>
        </a:p>
      </dgm:t>
    </dgm:pt>
    <dgm:pt modelId="{D44C56B5-6495-C749-82F0-7EE3F0876A5A}" type="parTrans" cxnId="{FEFF845D-C8FC-2E42-AB93-4DA8250524EB}">
      <dgm:prSet/>
      <dgm:spPr/>
      <dgm:t>
        <a:bodyPr/>
        <a:lstStyle/>
        <a:p>
          <a:endParaRPr lang="en-GB" sz="3200"/>
        </a:p>
      </dgm:t>
    </dgm:pt>
    <dgm:pt modelId="{38A6C3FF-6E95-AE49-8BB3-A3E75BCEDBD8}" type="sibTrans" cxnId="{FEFF845D-C8FC-2E42-AB93-4DA8250524EB}">
      <dgm:prSet/>
      <dgm:spPr/>
      <dgm:t>
        <a:bodyPr/>
        <a:lstStyle/>
        <a:p>
          <a:endParaRPr lang="en-GB" sz="3200"/>
        </a:p>
      </dgm:t>
    </dgm:pt>
    <dgm:pt modelId="{E5CB1EB8-0AE0-064D-A909-505ED54E7393}">
      <dgm:prSet phldrT="[Text]" custT="1"/>
      <dgm:spPr/>
      <dgm:t>
        <a:bodyPr/>
        <a:lstStyle/>
        <a:p>
          <a:r>
            <a:rPr lang="en-GB" sz="3200" b="0" i="0" u="none" dirty="0"/>
            <a:t>Supporting sustainable development</a:t>
          </a:r>
          <a:endParaRPr lang="en-GB" sz="3200" dirty="0"/>
        </a:p>
      </dgm:t>
    </dgm:pt>
    <dgm:pt modelId="{7B204A1F-7468-FC44-AB8F-6D76E9A42123}" type="parTrans" cxnId="{D599438C-7AD6-D949-8E45-07830064E93B}">
      <dgm:prSet/>
      <dgm:spPr/>
      <dgm:t>
        <a:bodyPr/>
        <a:lstStyle/>
        <a:p>
          <a:endParaRPr lang="en-GB" sz="3200"/>
        </a:p>
      </dgm:t>
    </dgm:pt>
    <dgm:pt modelId="{606FD139-F713-B44C-A12F-84AAC4F6CC06}" type="sibTrans" cxnId="{D599438C-7AD6-D949-8E45-07830064E93B}">
      <dgm:prSet/>
      <dgm:spPr/>
      <dgm:t>
        <a:bodyPr/>
        <a:lstStyle/>
        <a:p>
          <a:endParaRPr lang="en-GB" sz="3200"/>
        </a:p>
      </dgm:t>
    </dgm:pt>
    <dgm:pt modelId="{4B7A8B4B-71AB-1B4F-82DD-AF35557D2E13}">
      <dgm:prSet phldrT="[Text]" custT="1"/>
      <dgm:spPr/>
      <dgm:t>
        <a:bodyPr/>
        <a:lstStyle/>
        <a:p>
          <a:r>
            <a:rPr lang="en-GB" sz="3200" b="0" i="0" u="none" dirty="0"/>
            <a:t>Creating the right conditions</a:t>
          </a:r>
        </a:p>
      </dgm:t>
    </dgm:pt>
    <dgm:pt modelId="{40E1C015-72A9-3140-B938-E9051F97BAC6}" type="parTrans" cxnId="{9C4BA17C-CED0-6044-B5F2-9A4757F34963}">
      <dgm:prSet/>
      <dgm:spPr/>
      <dgm:t>
        <a:bodyPr/>
        <a:lstStyle/>
        <a:p>
          <a:endParaRPr lang="en-GB" sz="3200"/>
        </a:p>
      </dgm:t>
    </dgm:pt>
    <dgm:pt modelId="{6DC72B99-24C4-F140-B376-5C7E763B8656}" type="sibTrans" cxnId="{9C4BA17C-CED0-6044-B5F2-9A4757F34963}">
      <dgm:prSet/>
      <dgm:spPr/>
      <dgm:t>
        <a:bodyPr/>
        <a:lstStyle/>
        <a:p>
          <a:endParaRPr lang="en-GB" sz="3200"/>
        </a:p>
      </dgm:t>
    </dgm:pt>
    <dgm:pt modelId="{4330A4C3-6BBE-A54A-8B6D-0C0CFC0FD28F}" type="pres">
      <dgm:prSet presAssocID="{484177F3-B295-354F-8A86-F884F248CF1E}" presName="compositeShape" presStyleCnt="0">
        <dgm:presLayoutVars>
          <dgm:chMax val="7"/>
          <dgm:dir/>
          <dgm:resizeHandles val="exact"/>
        </dgm:presLayoutVars>
      </dgm:prSet>
      <dgm:spPr/>
    </dgm:pt>
    <dgm:pt modelId="{BFEC28A3-1586-F94F-87E9-E4A2B1CE4985}" type="pres">
      <dgm:prSet presAssocID="{92033395-9D5A-924C-B636-4A5A406A4ACA}" presName="circ1" presStyleLbl="vennNode1" presStyleIdx="0" presStyleCnt="3" custLinFactNeighborY="6050"/>
      <dgm:spPr/>
    </dgm:pt>
    <dgm:pt modelId="{6E74F794-99CC-324F-B98B-AC36653A289E}" type="pres">
      <dgm:prSet presAssocID="{92033395-9D5A-924C-B636-4A5A406A4AC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9651DD2-8FAC-F546-A92F-B21ACABEF1E8}" type="pres">
      <dgm:prSet presAssocID="{E5CB1EB8-0AE0-064D-A909-505ED54E7393}" presName="circ2" presStyleLbl="vennNode1" presStyleIdx="1" presStyleCnt="3"/>
      <dgm:spPr/>
    </dgm:pt>
    <dgm:pt modelId="{ABC49DA3-A60B-284E-B007-48F7B851B1BE}" type="pres">
      <dgm:prSet presAssocID="{E5CB1EB8-0AE0-064D-A909-505ED54E739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BE5066B-D08A-F641-9DBF-87124FD8755A}" type="pres">
      <dgm:prSet presAssocID="{4B7A8B4B-71AB-1B4F-82DD-AF35557D2E13}" presName="circ3" presStyleLbl="vennNode1" presStyleIdx="2" presStyleCnt="3"/>
      <dgm:spPr/>
    </dgm:pt>
    <dgm:pt modelId="{4AF73AE0-9AFB-1242-9D3E-79268504E981}" type="pres">
      <dgm:prSet presAssocID="{4B7A8B4B-71AB-1B4F-82DD-AF35557D2E1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B43AE49-6D41-E243-86DE-0E4317485BB6}" type="presOf" srcId="{484177F3-B295-354F-8A86-F884F248CF1E}" destId="{4330A4C3-6BBE-A54A-8B6D-0C0CFC0FD28F}" srcOrd="0" destOrd="0" presId="urn:microsoft.com/office/officeart/2005/8/layout/venn1"/>
    <dgm:cxn modelId="{FEFF845D-C8FC-2E42-AB93-4DA8250524EB}" srcId="{484177F3-B295-354F-8A86-F884F248CF1E}" destId="{92033395-9D5A-924C-B636-4A5A406A4ACA}" srcOrd="0" destOrd="0" parTransId="{D44C56B5-6495-C749-82F0-7EE3F0876A5A}" sibTransId="{38A6C3FF-6E95-AE49-8BB3-A3E75BCEDBD8}"/>
    <dgm:cxn modelId="{8BFD8A60-F71C-5B4E-9AB1-3D6CFC28FB50}" type="presOf" srcId="{4B7A8B4B-71AB-1B4F-82DD-AF35557D2E13}" destId="{4AF73AE0-9AFB-1242-9D3E-79268504E981}" srcOrd="1" destOrd="0" presId="urn:microsoft.com/office/officeart/2005/8/layout/venn1"/>
    <dgm:cxn modelId="{E2EF486D-A675-4C4E-ABEC-80EFAFC71055}" type="presOf" srcId="{4B7A8B4B-71AB-1B4F-82DD-AF35557D2E13}" destId="{EBE5066B-D08A-F641-9DBF-87124FD8755A}" srcOrd="0" destOrd="0" presId="urn:microsoft.com/office/officeart/2005/8/layout/venn1"/>
    <dgm:cxn modelId="{9C4BA17C-CED0-6044-B5F2-9A4757F34963}" srcId="{484177F3-B295-354F-8A86-F884F248CF1E}" destId="{4B7A8B4B-71AB-1B4F-82DD-AF35557D2E13}" srcOrd="2" destOrd="0" parTransId="{40E1C015-72A9-3140-B938-E9051F97BAC6}" sibTransId="{6DC72B99-24C4-F140-B376-5C7E763B8656}"/>
    <dgm:cxn modelId="{1EFEFA86-A07E-564D-ACE5-AE3217CC43E9}" type="presOf" srcId="{E5CB1EB8-0AE0-064D-A909-505ED54E7393}" destId="{59651DD2-8FAC-F546-A92F-B21ACABEF1E8}" srcOrd="0" destOrd="0" presId="urn:microsoft.com/office/officeart/2005/8/layout/venn1"/>
    <dgm:cxn modelId="{D599438C-7AD6-D949-8E45-07830064E93B}" srcId="{484177F3-B295-354F-8A86-F884F248CF1E}" destId="{E5CB1EB8-0AE0-064D-A909-505ED54E7393}" srcOrd="1" destOrd="0" parTransId="{7B204A1F-7468-FC44-AB8F-6D76E9A42123}" sibTransId="{606FD139-F713-B44C-A12F-84AAC4F6CC06}"/>
    <dgm:cxn modelId="{8D67C4CC-D6B1-F54B-A0F7-D7A15D1C902E}" type="presOf" srcId="{92033395-9D5A-924C-B636-4A5A406A4ACA}" destId="{BFEC28A3-1586-F94F-87E9-E4A2B1CE4985}" srcOrd="0" destOrd="0" presId="urn:microsoft.com/office/officeart/2005/8/layout/venn1"/>
    <dgm:cxn modelId="{918D86D4-286A-5541-BD61-82AB1BFA4B57}" type="presOf" srcId="{92033395-9D5A-924C-B636-4A5A406A4ACA}" destId="{6E74F794-99CC-324F-B98B-AC36653A289E}" srcOrd="1" destOrd="0" presId="urn:microsoft.com/office/officeart/2005/8/layout/venn1"/>
    <dgm:cxn modelId="{E02137FF-6AD1-CA4F-8F40-750CF3427BCC}" type="presOf" srcId="{E5CB1EB8-0AE0-064D-A909-505ED54E7393}" destId="{ABC49DA3-A60B-284E-B007-48F7B851B1BE}" srcOrd="1" destOrd="0" presId="urn:microsoft.com/office/officeart/2005/8/layout/venn1"/>
    <dgm:cxn modelId="{8AFC6F21-CD46-984F-BFB9-7F58074949B5}" type="presParOf" srcId="{4330A4C3-6BBE-A54A-8B6D-0C0CFC0FD28F}" destId="{BFEC28A3-1586-F94F-87E9-E4A2B1CE4985}" srcOrd="0" destOrd="0" presId="urn:microsoft.com/office/officeart/2005/8/layout/venn1"/>
    <dgm:cxn modelId="{3F6B7741-A83A-4144-8152-191C3A7C3234}" type="presParOf" srcId="{4330A4C3-6BBE-A54A-8B6D-0C0CFC0FD28F}" destId="{6E74F794-99CC-324F-B98B-AC36653A289E}" srcOrd="1" destOrd="0" presId="urn:microsoft.com/office/officeart/2005/8/layout/venn1"/>
    <dgm:cxn modelId="{E8FA78FD-2620-784C-9564-08F17B4CC0A8}" type="presParOf" srcId="{4330A4C3-6BBE-A54A-8B6D-0C0CFC0FD28F}" destId="{59651DD2-8FAC-F546-A92F-B21ACABEF1E8}" srcOrd="2" destOrd="0" presId="urn:microsoft.com/office/officeart/2005/8/layout/venn1"/>
    <dgm:cxn modelId="{35062596-FFBA-0942-A621-CD1725F7C809}" type="presParOf" srcId="{4330A4C3-6BBE-A54A-8B6D-0C0CFC0FD28F}" destId="{ABC49DA3-A60B-284E-B007-48F7B851B1BE}" srcOrd="3" destOrd="0" presId="urn:microsoft.com/office/officeart/2005/8/layout/venn1"/>
    <dgm:cxn modelId="{8A52852F-D6B0-C14D-8C47-A1568580AC10}" type="presParOf" srcId="{4330A4C3-6BBE-A54A-8B6D-0C0CFC0FD28F}" destId="{EBE5066B-D08A-F641-9DBF-87124FD8755A}" srcOrd="4" destOrd="0" presId="urn:microsoft.com/office/officeart/2005/8/layout/venn1"/>
    <dgm:cxn modelId="{58C9C3D2-2A84-F048-9BD2-E5867AF4D3B7}" type="presParOf" srcId="{4330A4C3-6BBE-A54A-8B6D-0C0CFC0FD28F}" destId="{4AF73AE0-9AFB-1242-9D3E-79268504E98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C28A3-1586-F94F-87E9-E4A2B1CE4985}">
      <dsp:nvSpPr>
        <dsp:cNvPr id="0" name=""/>
        <dsp:cNvSpPr/>
      </dsp:nvSpPr>
      <dsp:spPr>
        <a:xfrm>
          <a:off x="2600506" y="298869"/>
          <a:ext cx="3674630" cy="36746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u="none" kern="1200" dirty="0"/>
            <a:t>Listening to our community</a:t>
          </a:r>
        </a:p>
      </dsp:txBody>
      <dsp:txXfrm>
        <a:off x="3090457" y="941930"/>
        <a:ext cx="2694728" cy="1653583"/>
      </dsp:txXfrm>
    </dsp:sp>
    <dsp:sp modelId="{59651DD2-8FAC-F546-A92F-B21ACABEF1E8}">
      <dsp:nvSpPr>
        <dsp:cNvPr id="0" name=""/>
        <dsp:cNvSpPr/>
      </dsp:nvSpPr>
      <dsp:spPr>
        <a:xfrm>
          <a:off x="3926435" y="2373198"/>
          <a:ext cx="3674630" cy="36746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u="none" kern="1200" dirty="0"/>
            <a:t>Supporting sustainable development</a:t>
          </a:r>
          <a:endParaRPr lang="en-GB" sz="3200" kern="1200" dirty="0"/>
        </a:p>
      </dsp:txBody>
      <dsp:txXfrm>
        <a:off x="5050259" y="3322478"/>
        <a:ext cx="2204778" cy="2021046"/>
      </dsp:txXfrm>
    </dsp:sp>
    <dsp:sp modelId="{EBE5066B-D08A-F641-9DBF-87124FD8755A}">
      <dsp:nvSpPr>
        <dsp:cNvPr id="0" name=""/>
        <dsp:cNvSpPr/>
      </dsp:nvSpPr>
      <dsp:spPr>
        <a:xfrm>
          <a:off x="1274577" y="2373198"/>
          <a:ext cx="3674630" cy="36746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u="none" kern="1200" dirty="0"/>
            <a:t>Creating the right conditions</a:t>
          </a:r>
        </a:p>
      </dsp:txBody>
      <dsp:txXfrm>
        <a:off x="1620604" y="3322478"/>
        <a:ext cx="2204778" cy="2021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91F72-3ABA-2141-867E-637259CB2423}" type="datetimeFigureOut">
              <a:rPr lang="en-US" smtClean="0"/>
              <a:t>9/14/23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37FA2-B4FD-4C46-BB3E-07BCF2C3A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48514-47FA-4C29-441C-C18D49380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EBAE6-DBA1-325F-7C7D-8BCFCD7CD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218A6-7D29-8EAB-AB81-E3AFE819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8B9B2-8B59-CFAE-A1E6-F81D480C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37B18-6EEE-04AE-D837-8473243C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44841-305A-A582-4D47-51279AFC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F4E7F-C809-C2F0-A5A7-01F4A47FE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10F5E-9431-8FD2-E9E9-E85DDAF32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A708E-A980-FD65-9F99-999AC50B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D02AE-A564-B8D2-FF7C-88A952EE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9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0FDE37-A263-77E0-EE6A-AA8551228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46D92-AE46-5C7B-A8F9-66DC4F361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EE555-9D76-57C3-7820-12EAA2748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BE63E-C643-C2AD-3012-088F82A1B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60E70-0610-40D4-2FA4-F6F8EDD9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9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24E2D-EB38-4444-0C98-05CD0D747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8E95E-DAA5-9EA5-A26C-47F0F600B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73BA4-1252-2266-96CC-D2CF31EA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1/16/23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E27C3-6666-160F-A8F5-B1790D2E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00488" y="6369050"/>
            <a:ext cx="2743200" cy="365125"/>
          </a:xfrm>
        </p:spPr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E9E96A-23BC-F6ED-129E-5D794C09C6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0794" y="5614735"/>
            <a:ext cx="1301205" cy="111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4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E213F-5623-B5C3-0A93-39433BA41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7F339-FA77-C894-9D9D-250764BF3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7BDF0-A21D-C797-F56B-BEFE117C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0FCC6-02D2-2C9A-B0F5-10D00933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BB68A-346F-9264-287A-EA317FF1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4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013E-7534-BEEF-F39D-6FF24601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7162-BABB-245A-F0DE-82CCD80FD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C4E0A-7AC8-2ED4-7208-69267102B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1E546-1387-B55D-88E2-33FAA888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5659D-7526-E06D-E870-4A173257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5258EB-F731-13F5-553F-4AA34CFF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1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1866-A013-7BDD-BC1D-C51F08EB8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1061A3-63DB-6CA5-8497-943D8ACCB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64626-1154-9247-592E-792B1D5F6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BA1968-8992-67A5-3AA6-17D4BCFE4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D412C4-0F0B-F1C1-A72D-1B3BC614C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B059E-3FC7-05CC-5119-899351F0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2DBD9-BA56-99EA-1F30-95E572FE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79CC56-A634-5C28-E469-2B4928F3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17C1-F646-67B8-A4D6-0EBEDAE28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6C792B-5176-A963-0E47-3A47D778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29AD8-63C4-3A72-A67F-F73FC104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684D0-1BA5-A6BC-ACC2-9679879D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7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ACEDFF-90AE-2A84-746B-F60EF30C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E42847-EA54-86D7-368F-B5690BE0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8DB4B-8EC2-A05F-3D00-4109D9B0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9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7DDB-3385-8044-DF7E-16D57E10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2E855-7AC7-F879-4B44-123305BB6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35B43-BFBE-CF95-C29A-961D18067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B9671-3E00-AF69-6744-AAE5B93F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1772C-1754-CB3C-7420-554C464E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5CBDC-7DB9-32D2-D193-3C506219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3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AEB0-B7E4-2DDE-6097-56A316498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D3C0C-3C26-CF03-6661-0EBFB1023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5FA235-AF29-ABC5-55C7-73B562E72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7AD48-1BE0-ECA1-5C13-F1DB2C2B6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1/16/23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A0D4B-EE11-2599-53A0-E93CD8DB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DD035-7F9B-4691-4704-A4D56DB1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3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B14BEF-05E4-0087-85BB-4DED30BE0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F0580-605C-37DF-D510-4C2CAED7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E4497-2F09-45B9-D7C0-238C20642C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1/16/23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9307D-AB71-B0AC-1E92-FD5F2DDC7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59B56-B12D-8496-1F8C-BC595FFF2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EA138-2E79-6B4C-8890-E3A8293B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1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E52B9-B7CC-9FD8-DCF9-E512D7E1F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2703" y="1440532"/>
            <a:ext cx="4171994" cy="3932729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rgbClr val="000000"/>
                </a:solidFill>
                <a:latin typeface="+mn-lt"/>
              </a:rPr>
              <a:t>“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+mn-lt"/>
              </a:rPr>
              <a:t>Building a thriving community”</a:t>
            </a:r>
            <a:endParaRPr lang="en-US" sz="4800" dirty="0">
              <a:latin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E06AC6-FEF5-4021-4AC7-67DC9E316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97" y="1017204"/>
            <a:ext cx="5608830" cy="482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38A7DA-CC6A-CFB1-E321-049647457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Purpose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2E0EC34-3781-D5BE-80AE-09A2D253A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GB" sz="4800" b="1" dirty="0">
                <a:solidFill>
                  <a:srgbClr val="000000"/>
                </a:solidFill>
                <a:ea typeface="+mj-ea"/>
                <a:cs typeface="+mj-cs"/>
              </a:rPr>
              <a:t>To build a thriving community</a:t>
            </a:r>
            <a:endParaRPr lang="en-US" sz="4800" b="1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5FB29-A4A7-3469-826B-F4919092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99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>
                <a:solidFill>
                  <a:srgbClr val="FFFFFF"/>
                </a:solidFill>
              </a:rPr>
              <a:t>1/16/23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FD9A71-D8CA-9172-9E2D-79F27D1B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167" y="6293643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ECEA138-2E79-6B4C-8890-E3A8293B9828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5F71F2-312C-CBA7-F14B-B43099D9B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794" y="5614735"/>
            <a:ext cx="1301205" cy="111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84199A-DA2A-63B2-CB7A-FC68028CA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Values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36A7E-DA9B-B3C2-E05F-B6A546FA8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1963" y="385750"/>
            <a:ext cx="6777986" cy="61055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GB" sz="4800" b="1" dirty="0">
                <a:solidFill>
                  <a:srgbClr val="000000"/>
                </a:solidFill>
                <a:ea typeface="+mj-ea"/>
                <a:cs typeface="+mj-cs"/>
              </a:rPr>
              <a:t>Inclusive, Enabling and  </a:t>
            </a:r>
          </a:p>
          <a:p>
            <a:pPr algn="ctr">
              <a:spcBef>
                <a:spcPct val="0"/>
              </a:spcBef>
              <a:buNone/>
            </a:pPr>
            <a:r>
              <a:rPr lang="en-GB" sz="4800" b="1" dirty="0">
                <a:solidFill>
                  <a:srgbClr val="000000"/>
                </a:solidFill>
                <a:ea typeface="+mj-ea"/>
                <a:cs typeface="+mj-cs"/>
              </a:rPr>
              <a:t>Compassionate with  Integrity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83D5C-352C-7128-0569-6B039EF8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99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>
                <a:solidFill>
                  <a:srgbClr val="FFFFFF"/>
                </a:solidFill>
              </a:rPr>
              <a:t>1/16/23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C7BDA-27B0-7A14-B4DD-240C62AC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ECEA138-2E79-6B4C-8890-E3A8293B9828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91FD10-45B0-6228-4E7A-93CCA06CD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794" y="5614735"/>
            <a:ext cx="1301205" cy="1119440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7E5DB86-D4A4-CF9D-6B56-5423CCCFE672}"/>
              </a:ext>
            </a:extLst>
          </p:cNvPr>
          <p:cNvSpPr txBox="1">
            <a:spLocks/>
          </p:cNvSpPr>
          <p:nvPr/>
        </p:nvSpPr>
        <p:spPr>
          <a:xfrm>
            <a:off x="5738167" y="6293643"/>
            <a:ext cx="181223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0ECEA138-2E79-6B4C-8890-E3A8293B9828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8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3CE3-B3D2-354D-FF76-E0548125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How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B4834-96B2-C6DE-655F-D48745FE13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99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>
                <a:solidFill>
                  <a:srgbClr val="FFFFFF"/>
                </a:solidFill>
              </a:rPr>
              <a:t>1/16/23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AF2755-BBB9-115C-4761-6ED60FE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1564" y="6356350"/>
            <a:ext cx="181223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ECEA138-2E79-6B4C-8890-E3A8293B982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F22961-F37C-CB9F-0982-730610D58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794" y="5614735"/>
            <a:ext cx="1301205" cy="1119440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6B6C52-3CDA-A9BF-70C8-A744A19B3008}"/>
              </a:ext>
            </a:extLst>
          </p:cNvPr>
          <p:cNvSpPr txBox="1">
            <a:spLocks/>
          </p:cNvSpPr>
          <p:nvPr/>
        </p:nvSpPr>
        <p:spPr>
          <a:xfrm>
            <a:off x="4000488" y="63690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CEA138-2E79-6B4C-8890-E3A8293B982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FD14822-BFE3-DBE6-3032-895EACACC3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411247"/>
              </p:ext>
            </p:extLst>
          </p:nvPr>
        </p:nvGraphicFramePr>
        <p:xfrm>
          <a:off x="3288925" y="60960"/>
          <a:ext cx="8875643" cy="6124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992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3069</TotalTime>
  <Words>40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“Building a thriving community”</vt:lpstr>
      <vt:lpstr>Purpose</vt:lpstr>
      <vt:lpstr>Values</vt:lpstr>
      <vt:lpstr>How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Plummer</dc:creator>
  <cp:lastModifiedBy>Emily Plummer</cp:lastModifiedBy>
  <cp:revision>33</cp:revision>
  <dcterms:created xsi:type="dcterms:W3CDTF">2023-01-13T16:07:17Z</dcterms:created>
  <dcterms:modified xsi:type="dcterms:W3CDTF">2023-09-14T10:25:01Z</dcterms:modified>
</cp:coreProperties>
</file>